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3" r:id="rId14"/>
    <p:sldId id="274" r:id="rId15"/>
    <p:sldId id="269" r:id="rId16"/>
    <p:sldId id="270" r:id="rId17"/>
    <p:sldId id="271" r:id="rId18"/>
    <p:sldId id="272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D8"/>
    <a:srgbClr val="E1A869"/>
    <a:srgbClr val="E7D1BF"/>
    <a:srgbClr val="F6E4E3"/>
    <a:srgbClr val="C1C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4E09D-0C1C-4AC6-B76E-1A2B7E7FF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0F01D6-7070-73B9-4E8F-0B7B55E9B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827247-BB03-4581-5D9B-65807259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0E1B9A-C391-7D21-D098-5C53C244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ECD92-CFD0-DA40-EE54-A1B1DFFA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14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743AB-D4EA-0EAF-4FD9-5C0C7876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A4B16F-3B39-2844-BA4B-66192A1EF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19BF6-7D10-6591-F0F8-30C04507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000692-4784-DB5F-309A-81AD9B64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9916A7-311D-71FC-BB81-D1B0E09D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84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942F20-B333-18C6-103D-8057C8F39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570FF8-F649-3B67-138E-5774D2AF1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27CF0B-C755-4DD2-DA5B-0852E24B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1284F8-4BA6-67A3-8312-F55DA58E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9CBC1C-0D8B-BCC0-57DB-36EEAC8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0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F9233-59C1-BD6C-5AB2-D6F5E805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6E7F83-B62B-EF5E-C6A3-F44CFDBB3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5A2094-32C0-979F-6912-3D3A63CF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B185A8-26B2-384C-D7B7-8EC34875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192640-1BBE-C484-6652-A5BE0DF0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98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F64FD-70D3-7E62-56D1-BE0FFB5B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8DAACE-A2F8-8914-CA76-959644900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6F0BB7-F047-DEF4-9611-AE68AC62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313CD1-E0FF-B6DA-3252-B88B593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39F2F5-B768-7D22-76CC-30CA2C29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85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D7ED1-62D5-7194-8EDA-94E1510E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4C1D3E-2E72-F6C5-3A66-17A8D877F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239113-13C8-AA91-847F-22BA818A3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40C341-3328-EB97-6021-43783C46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A50E24-179E-292A-49BB-9E60B012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6668F6-AACB-A3EE-055B-71FC2FBA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53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BB1E7-283E-EB91-3B28-33C1D387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3688E5-B136-99D9-DC21-AAD3F204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FCD218-9B81-271E-87CB-17BD99877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6C1B1C-521D-E1F3-9E78-844DB4032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C352512-487F-C8DA-DA69-812CE1702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40B0830-1745-61DB-5130-CC9524BE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3497D6-36B4-0381-CE31-D71C96C8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71CA6F-40E0-2C75-EFA2-9E88CCC2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745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DB573-A183-51F1-D7AB-C7AE4E4B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088315-4B27-223F-F949-6D784662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0CF1408-6AAD-D7C9-0BB8-7FDC2376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E589C2-26BD-CB50-AD00-FFBC0809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2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F8EE2C-98A4-4046-97F9-CB148A89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080D8E-51A3-7B7C-EFDF-963B6CEB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593B5-7058-181C-8033-1D99D6B2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58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F4F13-A898-A367-DE43-15944803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4C2D4-A37C-C8C6-3F40-FAC33545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B905FA-E243-55A1-3BCC-1AAADF299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329D8F-CF7A-EACE-8715-A6B3B155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689D46-E723-F627-9E17-6DBCD1AE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5C3315-3318-1ECF-4334-D8D108A98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9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44B74-B548-9FDA-21C1-043F3DFE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2ACE572-2F7B-01FF-371B-A3621048D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4742B3-E74D-0109-EEE2-00FB87C61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679776-EC3B-8232-1809-AD03E912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B38754-C4F1-B658-BED5-4D9602FA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7815D8-8751-FECA-A9A7-17E54E46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361D5A-F79B-06E2-AE2B-BC04D7AB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BF75E7-1720-CE09-B4A8-AD8393EFF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C7ADA4-F0CC-2539-6595-B264CC4D6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D9C3-1728-43AD-B8D7-E06A632AB1BF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ADC964-E762-B0A5-0489-287067429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D89C0C-5517-1D09-8BE8-DAEE83FD4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C9A5-D460-4328-824B-003B334C9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86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B61002A-2A14-5646-8847-C2876ED48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34AC5AC-6377-FC7B-0821-78D9CC786C0B}"/>
              </a:ext>
            </a:extLst>
          </p:cNvPr>
          <p:cNvSpPr txBox="1"/>
          <p:nvPr/>
        </p:nvSpPr>
        <p:spPr>
          <a:xfrm>
            <a:off x="3046927" y="1869513"/>
            <a:ext cx="6098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60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智能寵物餵食器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B0E81D-42C4-AF41-3C6A-458E19A8C3E4}"/>
              </a:ext>
            </a:extLst>
          </p:cNvPr>
          <p:cNvSpPr txBox="1"/>
          <p:nvPr/>
        </p:nvSpPr>
        <p:spPr>
          <a:xfrm>
            <a:off x="3001851" y="3429000"/>
            <a:ext cx="6188298" cy="2534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嵌入式系統設計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指導教授：陳慶瀚教授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學生：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113522073</a:t>
            </a:r>
            <a:r>
              <a:rPr lang="zh-TW" altLang="en-US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李佩芳</a:t>
            </a:r>
          </a:p>
          <a:p>
            <a:pPr algn="ctr">
              <a:lnSpc>
                <a:spcPct val="150000"/>
              </a:lnSpc>
            </a:pP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113522146</a:t>
            </a:r>
            <a:r>
              <a:rPr lang="zh-TW" altLang="en-US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葉柏辰</a:t>
            </a:r>
          </a:p>
          <a:p>
            <a:pPr algn="ctr">
              <a:lnSpc>
                <a:spcPct val="150000"/>
              </a:lnSpc>
            </a:pPr>
            <a:r>
              <a:rPr lang="en-US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113522103 </a:t>
            </a:r>
            <a:r>
              <a:rPr lang="zh-TW" altLang="zh-TW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吳宛襄</a:t>
            </a:r>
          </a:p>
        </p:txBody>
      </p:sp>
    </p:spTree>
    <p:extLst>
      <p:ext uri="{BB962C8B-B14F-4D97-AF65-F5344CB8AC3E}">
        <p14:creationId xmlns:p14="http://schemas.microsoft.com/office/powerpoint/2010/main" val="100458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3710D-3332-AA43-25C7-AE116AD4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B9DE5-A0F5-2AED-FB0C-046BA2C91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E31644-7389-33A8-BB0C-26D2DA88BA72}"/>
              </a:ext>
            </a:extLst>
          </p:cNvPr>
          <p:cNvSpPr txBox="1"/>
          <p:nvPr/>
        </p:nvSpPr>
        <p:spPr>
          <a:xfrm>
            <a:off x="345443" y="650117"/>
            <a:ext cx="4187919" cy="46166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資料處理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A22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B3204D5-E4B8-8BEA-53AD-4A65B961D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18" y="1659160"/>
            <a:ext cx="5987963" cy="39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1610-3D96-4CD3-AA1E-C9532E4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92AE0A-BD30-6629-27FE-79A1A6DA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D17D57-8F4E-E278-E48A-00F9F25A9234}"/>
              </a:ext>
            </a:extLst>
          </p:cNvPr>
          <p:cNvSpPr txBox="1"/>
          <p:nvPr/>
        </p:nvSpPr>
        <p:spPr>
          <a:xfrm>
            <a:off x="345444" y="650117"/>
            <a:ext cx="4084888" cy="46166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餵食器模組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8AC48-6DDA-4AF5-F4C7-E6817AC1A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33" y="1611422"/>
            <a:ext cx="5652533" cy="47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12AC37-8728-B482-8B37-AFF08A95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18486D-0712-3C74-0631-D5A6A9253D45}"/>
              </a:ext>
            </a:extLst>
          </p:cNvPr>
          <p:cNvSpPr txBox="1"/>
          <p:nvPr/>
        </p:nvSpPr>
        <p:spPr>
          <a:xfrm>
            <a:off x="241478" y="496267"/>
            <a:ext cx="6218495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系統初始化與硬體設定模組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1BD1B69-49C7-2B2E-2DDD-2E027BF3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9" y="1480329"/>
            <a:ext cx="4614785" cy="48320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1E1403E-90AD-009B-AB1B-C4FAA63B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76" y="1985700"/>
            <a:ext cx="5965461" cy="38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5323-416C-007B-963A-FE74BA22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6E479F-5319-FFEF-19DB-6EBD2E188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CF5C30E-DCEF-C46F-69D4-8283D2442721}"/>
              </a:ext>
            </a:extLst>
          </p:cNvPr>
          <p:cNvSpPr txBox="1"/>
          <p:nvPr/>
        </p:nvSpPr>
        <p:spPr>
          <a:xfrm>
            <a:off x="241478" y="496267"/>
            <a:ext cx="4137339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硬體架構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CD562127-D20F-0B70-2C0B-80E0DF6A8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" t="9206" r="8889" b="13968"/>
          <a:stretch/>
        </p:blipFill>
        <p:spPr bwMode="auto">
          <a:xfrm>
            <a:off x="1671972" y="2185096"/>
            <a:ext cx="1276350" cy="1165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A8EF4DD-F3C3-CA6A-2AFF-20097857A19C}"/>
              </a:ext>
            </a:extLst>
          </p:cNvPr>
          <p:cNvSpPr txBox="1"/>
          <p:nvPr/>
        </p:nvSpPr>
        <p:spPr>
          <a:xfrm>
            <a:off x="1168758" y="1485970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ESP32-S3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0D32C4-33E7-53A5-F851-A4F696872662}"/>
              </a:ext>
            </a:extLst>
          </p:cNvPr>
          <p:cNvSpPr txBox="1"/>
          <p:nvPr/>
        </p:nvSpPr>
        <p:spPr>
          <a:xfrm>
            <a:off x="4654102" y="1485970"/>
            <a:ext cx="226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ESP32-CAM</a:t>
            </a:r>
            <a:endParaRPr lang="zh-TW" altLang="zh-TW" sz="1400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CEEBEA0-933C-70E4-7AB2-835397C2C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31" y="2129647"/>
            <a:ext cx="1352550" cy="1226185"/>
          </a:xfrm>
          <a:prstGeom prst="rect">
            <a:avLst/>
          </a:prstGeom>
          <a:noFill/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CE661C-F695-8F87-7886-F4CE31D0A9CA}"/>
              </a:ext>
            </a:extLst>
          </p:cNvPr>
          <p:cNvSpPr txBox="1"/>
          <p:nvPr/>
        </p:nvSpPr>
        <p:spPr>
          <a:xfrm>
            <a:off x="1168758" y="380265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kern="100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HC-SR04</a:t>
            </a:r>
            <a:endParaRPr lang="zh-TW" altLang="zh-TW" sz="1400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7100CFD4-ADEF-70F2-CA9F-6544612693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12889" r="8445" b="15555"/>
          <a:stretch/>
        </p:blipFill>
        <p:spPr bwMode="auto">
          <a:xfrm>
            <a:off x="1671972" y="4618806"/>
            <a:ext cx="1302385" cy="1133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C1F15E-6CCF-240B-3B5C-AB97F98B8A8B}"/>
              </a:ext>
            </a:extLst>
          </p:cNvPr>
          <p:cNvSpPr txBox="1"/>
          <p:nvPr/>
        </p:nvSpPr>
        <p:spPr>
          <a:xfrm>
            <a:off x="8435662" y="1485970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DS1302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76189925-37DC-0C44-0477-B20DD0F2AA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18229"/>
          <a:stretch/>
        </p:blipFill>
        <p:spPr bwMode="auto">
          <a:xfrm>
            <a:off x="8388929" y="2025942"/>
            <a:ext cx="1811922" cy="11324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F1D4824-37CC-755A-7553-114851FC6236}"/>
              </a:ext>
            </a:extLst>
          </p:cNvPr>
          <p:cNvSpPr txBox="1"/>
          <p:nvPr/>
        </p:nvSpPr>
        <p:spPr>
          <a:xfrm>
            <a:off x="4654102" y="3802653"/>
            <a:ext cx="730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伺服馬達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*2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79D833CC-8B3A-5989-541F-5DB9A8B8EC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95" y="4322087"/>
            <a:ext cx="1681030" cy="1681030"/>
          </a:xfrm>
          <a:prstGeom prst="rect">
            <a:avLst/>
          </a:prstGeom>
          <a:noFill/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431A81-6FB8-B673-2E19-4B33167E4936}"/>
              </a:ext>
            </a:extLst>
          </p:cNvPr>
          <p:cNvSpPr txBox="1"/>
          <p:nvPr/>
        </p:nvSpPr>
        <p:spPr>
          <a:xfrm>
            <a:off x="8435662" y="3802653"/>
            <a:ext cx="7308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蜂鳴器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D9D91F1-DFD8-5A4A-025F-2FB21B737A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063" y="4360178"/>
            <a:ext cx="1491132" cy="1491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54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F6E21-B80F-717B-3145-405EB4BE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656664B-6812-9CA1-803E-E67AFF627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3E000C-5C32-F4BB-AEE1-C5E3AF26AA6C}"/>
              </a:ext>
            </a:extLst>
          </p:cNvPr>
          <p:cNvSpPr txBox="1"/>
          <p:nvPr/>
        </p:nvSpPr>
        <p:spPr>
          <a:xfrm>
            <a:off x="241478" y="496267"/>
            <a:ext cx="4137339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硬體架構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4CCAA4-3B0C-1D6E-730D-F61BE079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85" y="1140204"/>
            <a:ext cx="7295430" cy="54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1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B165-7084-62F8-D608-3015C48D1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CAD8DA-7BD8-DFBB-E3E3-F039978D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8402FEA-286E-22E8-C934-E1B0EEBABB98}"/>
              </a:ext>
            </a:extLst>
          </p:cNvPr>
          <p:cNvSpPr txBox="1"/>
          <p:nvPr/>
        </p:nvSpPr>
        <p:spPr>
          <a:xfrm>
            <a:off x="241479" y="496267"/>
            <a:ext cx="5965462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/>
              <a:t>寵物餵食系統控制邏輯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A9BF46-16B1-99EF-A2C2-9364DDC6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89" y="1841679"/>
            <a:ext cx="5893697" cy="43397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5A8BC5-8066-6FA2-EED0-A3D5BBBABF8E}"/>
              </a:ext>
            </a:extLst>
          </p:cNvPr>
          <p:cNvSpPr txBox="1"/>
          <p:nvPr/>
        </p:nvSpPr>
        <p:spPr>
          <a:xfrm>
            <a:off x="327689" y="1269533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時間檢查與處理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B316B3-ACF6-3516-F1A3-B69764BC7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372" y="1841679"/>
            <a:ext cx="4574704" cy="43397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4AE2D7-A07D-93EF-A1DC-C8E19DC28916}"/>
              </a:ext>
            </a:extLst>
          </p:cNvPr>
          <p:cNvSpPr txBox="1"/>
          <p:nvPr/>
        </p:nvSpPr>
        <p:spPr>
          <a:xfrm>
            <a:off x="6663372" y="1269533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距離量測</a:t>
            </a:r>
          </a:p>
        </p:txBody>
      </p:sp>
    </p:spTree>
    <p:extLst>
      <p:ext uri="{BB962C8B-B14F-4D97-AF65-F5344CB8AC3E}">
        <p14:creationId xmlns:p14="http://schemas.microsoft.com/office/powerpoint/2010/main" val="459282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DAEE-B846-2C72-D8D7-E5F67027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F1F49E-D997-5E03-E2D2-51414FFC8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9E6738-54CA-B07D-DA89-08DAAB36CBF9}"/>
              </a:ext>
            </a:extLst>
          </p:cNvPr>
          <p:cNvSpPr txBox="1"/>
          <p:nvPr/>
        </p:nvSpPr>
        <p:spPr>
          <a:xfrm>
            <a:off x="241479" y="496267"/>
            <a:ext cx="5965462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/>
              <a:t>寵物餵食系統控制邏輯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CE641F-D97A-0D67-67AD-9F0B3732CEA6}"/>
              </a:ext>
            </a:extLst>
          </p:cNvPr>
          <p:cNvSpPr txBox="1"/>
          <p:nvPr/>
        </p:nvSpPr>
        <p:spPr>
          <a:xfrm>
            <a:off x="327689" y="1269533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圖像辨識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A5770D-C6B8-C38D-02CD-E50F92E1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274"/>
          <a:stretch/>
        </p:blipFill>
        <p:spPr>
          <a:xfrm>
            <a:off x="3142728" y="1520504"/>
            <a:ext cx="5906543" cy="47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BEA9-0722-7692-3AA8-3A6F58589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02D1CE-584F-FE5D-7B16-255D3778A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D11BAE3-57E2-CBB0-AA70-317A45454209}"/>
              </a:ext>
            </a:extLst>
          </p:cNvPr>
          <p:cNvSpPr txBox="1"/>
          <p:nvPr/>
        </p:nvSpPr>
        <p:spPr>
          <a:xfrm>
            <a:off x="241479" y="496267"/>
            <a:ext cx="5965462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/>
              <a:t>寵物餵食系統控制邏輯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408D91-323E-0F20-39BC-02A4EB50EDBD}"/>
              </a:ext>
            </a:extLst>
          </p:cNvPr>
          <p:cNvSpPr txBox="1"/>
          <p:nvPr/>
        </p:nvSpPr>
        <p:spPr>
          <a:xfrm>
            <a:off x="327689" y="1269533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圖像辨識模組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BC79EB0-9153-4F64-0C5E-E529C6DF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65" y="2004289"/>
            <a:ext cx="5179145" cy="44882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A501CB9-BD79-A42D-E191-4D182C6D5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30" y="248133"/>
            <a:ext cx="4483871" cy="63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1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C6A2-221B-1042-6482-F767EE3B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8D4B4C-0A4E-12D8-E5EF-4744D5C9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9A4D4-68BF-E599-79BB-E9A427E5525A}"/>
              </a:ext>
            </a:extLst>
          </p:cNvPr>
          <p:cNvSpPr txBox="1"/>
          <p:nvPr/>
        </p:nvSpPr>
        <p:spPr>
          <a:xfrm>
            <a:off x="241479" y="496267"/>
            <a:ext cx="5965462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/>
              <a:t>寵物餵食系統控制邏輯</a:t>
            </a:r>
            <a:endParaRPr lang="en-US" altLang="zh-TW" sz="24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91A56B-0591-0B51-74C4-6C522035BFA5}"/>
              </a:ext>
            </a:extLst>
          </p:cNvPr>
          <p:cNvSpPr txBox="1"/>
          <p:nvPr/>
        </p:nvSpPr>
        <p:spPr>
          <a:xfrm>
            <a:off x="327689" y="1269533"/>
            <a:ext cx="618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馬達控制與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Notify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557245-0DBC-7DDD-33B8-12662186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615"/>
          <a:stretch/>
        </p:blipFill>
        <p:spPr>
          <a:xfrm>
            <a:off x="871821" y="1996610"/>
            <a:ext cx="4909836" cy="4257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C4D421-741B-06E8-1C82-D9DD9EFF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291" b="2160"/>
          <a:stretch/>
        </p:blipFill>
        <p:spPr>
          <a:xfrm>
            <a:off x="6096000" y="1534692"/>
            <a:ext cx="4897324" cy="47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97F8D56-0D83-65A0-D12D-B86C64167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9C843E-362D-730F-F707-68B41F23E062}"/>
              </a:ext>
            </a:extLst>
          </p:cNvPr>
          <p:cNvSpPr txBox="1"/>
          <p:nvPr/>
        </p:nvSpPr>
        <p:spPr>
          <a:xfrm>
            <a:off x="241479" y="496267"/>
            <a:ext cx="3792110" cy="461665"/>
          </a:xfrm>
          <a:prstGeom prst="rect">
            <a:avLst/>
          </a:prstGeom>
          <a:noFill/>
          <a:ln w="57150">
            <a:solidFill>
              <a:srgbClr val="D2DCD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軟體模擬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辨識貓或狗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5A75AC-C0A1-CE88-8E70-3AF32ACE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03" y="1454199"/>
            <a:ext cx="3792111" cy="44753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B122DD-9D17-ED1A-B0FB-CADBF6EE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" r="-1"/>
          <a:stretch/>
        </p:blipFill>
        <p:spPr>
          <a:xfrm>
            <a:off x="6096000" y="1440181"/>
            <a:ext cx="3792110" cy="44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E06414-5A77-24DE-498C-DFA87232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6B5E68E-A0C4-06D7-F7DC-8B96346D0166}"/>
              </a:ext>
            </a:extLst>
          </p:cNvPr>
          <p:cNvSpPr txBox="1"/>
          <p:nvPr/>
        </p:nvSpPr>
        <p:spPr>
          <a:xfrm>
            <a:off x="1326523" y="2967334"/>
            <a:ext cx="546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8DC214-1A33-FCFF-66EC-AC443F14988F}"/>
              </a:ext>
            </a:extLst>
          </p:cNvPr>
          <p:cNvSpPr txBox="1"/>
          <p:nvPr/>
        </p:nvSpPr>
        <p:spPr>
          <a:xfrm>
            <a:off x="6003702" y="1294954"/>
            <a:ext cx="6188298" cy="426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系統架構設計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高階軟硬體合成</a:t>
            </a:r>
            <a:endParaRPr lang="en-US" altLang="zh-TW" sz="2800" dirty="0"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軟體模擬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Demo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2215851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AFEE3-A054-4762-D6E1-F4080838C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6248CA5-DD79-FF85-6209-625D49EB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181ADD-04A4-8E48-ADCD-01351F0ACB93}"/>
              </a:ext>
            </a:extLst>
          </p:cNvPr>
          <p:cNvSpPr txBox="1"/>
          <p:nvPr/>
        </p:nvSpPr>
        <p:spPr>
          <a:xfrm>
            <a:off x="241479" y="496267"/>
            <a:ext cx="3792110" cy="461665"/>
          </a:xfrm>
          <a:prstGeom prst="rect">
            <a:avLst/>
          </a:prstGeom>
          <a:noFill/>
          <a:ln w="57150">
            <a:solidFill>
              <a:srgbClr val="D2DCD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軟體模擬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輸出投餵訊息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2CFEA-C26C-A4F7-93B1-3AD3669D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92" y="2368244"/>
            <a:ext cx="6875815" cy="21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9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BE35-B3A4-D04B-D455-18D92C015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F1F79E-2759-6DFA-C296-4D3BAF00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50C5784-EB2D-37B8-BC5A-5CFCF21F3762}"/>
              </a:ext>
            </a:extLst>
          </p:cNvPr>
          <p:cNvSpPr txBox="1"/>
          <p:nvPr/>
        </p:nvSpPr>
        <p:spPr>
          <a:xfrm>
            <a:off x="576329" y="444752"/>
            <a:ext cx="2038082" cy="461665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Demo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影片</a:t>
            </a:r>
          </a:p>
        </p:txBody>
      </p:sp>
    </p:spTree>
    <p:extLst>
      <p:ext uri="{BB962C8B-B14F-4D97-AF65-F5344CB8AC3E}">
        <p14:creationId xmlns:p14="http://schemas.microsoft.com/office/powerpoint/2010/main" val="178779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B67C6F-C9DB-19B6-D62E-9F225655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57D3942-5766-8E50-33E2-E0939CD0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8" y="1602784"/>
            <a:ext cx="11140504" cy="47494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2EC1158-2BE7-44C1-CFF2-5C656953A647}"/>
              </a:ext>
            </a:extLst>
          </p:cNvPr>
          <p:cNvSpPr txBox="1"/>
          <p:nvPr/>
        </p:nvSpPr>
        <p:spPr>
          <a:xfrm>
            <a:off x="345444" y="650117"/>
            <a:ext cx="4046252" cy="461665"/>
          </a:xfrm>
          <a:prstGeom prst="rect">
            <a:avLst/>
          </a:prstGeom>
          <a:noFill/>
          <a:ln w="57150">
            <a:solidFill>
              <a:srgbClr val="C1C3D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系統架構設計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寵物餵食器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A0</a:t>
            </a:r>
          </a:p>
        </p:txBody>
      </p:sp>
    </p:spTree>
    <p:extLst>
      <p:ext uri="{BB962C8B-B14F-4D97-AF65-F5344CB8AC3E}">
        <p14:creationId xmlns:p14="http://schemas.microsoft.com/office/powerpoint/2010/main" val="147352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98B1-2377-EE6D-8D7A-5C4106AF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0089067-565B-F204-81B9-DC5322D5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904441D-F3D3-017F-CFC7-4E327BBADF9B}"/>
              </a:ext>
            </a:extLst>
          </p:cNvPr>
          <p:cNvSpPr txBox="1"/>
          <p:nvPr/>
        </p:nvSpPr>
        <p:spPr>
          <a:xfrm>
            <a:off x="345444" y="650117"/>
            <a:ext cx="3840190" cy="461665"/>
          </a:xfrm>
          <a:prstGeom prst="rect">
            <a:avLst/>
          </a:prstGeom>
          <a:noFill/>
          <a:ln w="57150">
            <a:solidFill>
              <a:srgbClr val="C1C3D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系統架構設計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時間模組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8885E3-9A3B-98D4-BDDF-E3462890A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8"/>
          <a:stretch/>
        </p:blipFill>
        <p:spPr bwMode="auto">
          <a:xfrm>
            <a:off x="1791438" y="1556305"/>
            <a:ext cx="8609123" cy="4811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38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63444-E149-B879-5B99-90AD6040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E0E97D-BF45-E4A8-4151-AD18D6D72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1DF3A3F-E81A-D398-A483-DF804415FC0C}"/>
              </a:ext>
            </a:extLst>
          </p:cNvPr>
          <p:cNvSpPr txBox="1"/>
          <p:nvPr/>
        </p:nvSpPr>
        <p:spPr>
          <a:xfrm>
            <a:off x="345444" y="650117"/>
            <a:ext cx="3788674" cy="461665"/>
          </a:xfrm>
          <a:prstGeom prst="rect">
            <a:avLst/>
          </a:prstGeom>
          <a:noFill/>
          <a:ln w="57150">
            <a:solidFill>
              <a:srgbClr val="C1C3D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系統架構設計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辨識模組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A2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D2F0A9-B504-3DC0-C177-BE1116D17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"/>
          <a:stretch/>
        </p:blipFill>
        <p:spPr bwMode="auto">
          <a:xfrm>
            <a:off x="1373500" y="1793940"/>
            <a:ext cx="9444999" cy="436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7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73765-2587-8175-55F0-D752ECDA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7D7C41-B958-159A-A668-EE915D90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46D7484-4CE3-BD04-A7DD-AB15B40EE038}"/>
              </a:ext>
            </a:extLst>
          </p:cNvPr>
          <p:cNvSpPr txBox="1"/>
          <p:nvPr/>
        </p:nvSpPr>
        <p:spPr>
          <a:xfrm>
            <a:off x="345444" y="650117"/>
            <a:ext cx="4072010" cy="461665"/>
          </a:xfrm>
          <a:prstGeom prst="rect">
            <a:avLst/>
          </a:prstGeom>
          <a:noFill/>
          <a:ln w="57150">
            <a:solidFill>
              <a:srgbClr val="C1C3D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系統架構設計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餵食器模組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A3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C5321A0-A6EC-71D7-8799-54A0B94D8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15" y="1567462"/>
            <a:ext cx="8359970" cy="4434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236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04A009E-5AAC-22ED-A1F2-D9F7C62B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572D55-3DCC-A477-9FD2-482E04B8C48B}"/>
              </a:ext>
            </a:extLst>
          </p:cNvPr>
          <p:cNvSpPr txBox="1"/>
          <p:nvPr/>
        </p:nvSpPr>
        <p:spPr>
          <a:xfrm>
            <a:off x="345443" y="650117"/>
            <a:ext cx="4034473" cy="46166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寵物餵食器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A0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A0DBE2C-0FD1-634A-E88B-51D75FD02A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63" y="1335929"/>
            <a:ext cx="4034473" cy="52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9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296BE-6243-C805-7F6E-F7B522A1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BA210CB-D94E-2901-6771-DF0394821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B69DAB-9F66-B4D0-0D6C-E1E4E3AF0C04}"/>
              </a:ext>
            </a:extLst>
          </p:cNvPr>
          <p:cNvSpPr txBox="1"/>
          <p:nvPr/>
        </p:nvSpPr>
        <p:spPr>
          <a:xfrm>
            <a:off x="345444" y="650117"/>
            <a:ext cx="3830460" cy="46166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時間模組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395615-56D9-24B5-6C5D-93F3A5DF0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04" y="1570618"/>
            <a:ext cx="3840191" cy="4426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52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02288-7DC5-355F-E3B1-FE19D5CC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598D44C-02F4-42CD-3E95-4C16CCAF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CD1F5EC-0ABD-3CA6-BDBD-E059E03F1106}"/>
              </a:ext>
            </a:extLst>
          </p:cNvPr>
          <p:cNvSpPr txBox="1"/>
          <p:nvPr/>
        </p:nvSpPr>
        <p:spPr>
          <a:xfrm>
            <a:off x="345443" y="650117"/>
            <a:ext cx="3801553" cy="46166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離散事件建模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辨識模組</a:t>
            </a:r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AAA51A-1935-3BE5-E856-8FAE5255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77" y="1880759"/>
            <a:ext cx="6198446" cy="41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223</Words>
  <Application>Microsoft Office PowerPoint</Application>
  <PresentationFormat>寬螢幕</PresentationFormat>
  <Paragraphs>43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pei901105@gmail.com</dc:creator>
  <cp:lastModifiedBy>pei901105@gmail.com</cp:lastModifiedBy>
  <cp:revision>1</cp:revision>
  <dcterms:created xsi:type="dcterms:W3CDTF">2025-01-06T04:08:18Z</dcterms:created>
  <dcterms:modified xsi:type="dcterms:W3CDTF">2025-01-06T05:36:13Z</dcterms:modified>
</cp:coreProperties>
</file>